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81" r:id="rId23"/>
    <p:sldId id="283" r:id="rId24"/>
    <p:sldId id="288" r:id="rId25"/>
    <p:sldId id="289" r:id="rId26"/>
    <p:sldId id="290" r:id="rId27"/>
    <p:sldId id="291" r:id="rId28"/>
    <p:sldId id="293" r:id="rId29"/>
    <p:sldId id="294" r:id="rId30"/>
    <p:sldId id="296" r:id="rId31"/>
    <p:sldId id="298" r:id="rId32"/>
    <p:sldId id="299" r:id="rId33"/>
    <p:sldId id="300" r:id="rId34"/>
    <p:sldId id="301" r:id="rId35"/>
    <p:sldId id="303" r:id="rId36"/>
    <p:sldId id="304" r:id="rId37"/>
    <p:sldId id="305" r:id="rId38"/>
    <p:sldId id="307" r:id="rId39"/>
    <p:sldId id="312" r:id="rId40"/>
    <p:sldId id="324" r:id="rId41"/>
    <p:sldId id="325" r:id="rId42"/>
    <p:sldId id="327" r:id="rId43"/>
    <p:sldId id="329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F741D-C5C3-4238-AEEF-87F8A728202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63AA-39A8-4E4E-9755-DAB74A2F8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10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global-warning-and-climate-change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global-warning-and-climate-chang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8915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global-warning-and-climate-change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global-warning-and-climate-change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915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global-warning-and-climate-change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global-warning-and-climate-change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global-warning-and-climate-change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global-warning-and-climate-change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global-warning-and-climate-change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global-warning-and-climate-change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global-warning-and-climate-change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6868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global-warning-and-climate-change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19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global-warning-and-climate-change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global-warning-and-climate-change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global-warning-and-climate-change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global-warning-and-climate-change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ch\Downloads\global-warning-and-climate-change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ech\Downloads\global-warning-and-climate-change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ech\Downloads\global-warning-and-climate-change-3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ech\Downloads\global-warning-and-climate-change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ech\Downloads\global-warning-and-climate-change-3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ech\Downloads\global-warning-and-climate-change-3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global-warning-and-climate-change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ech\Downloads\global-warning-and-climate-change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Tech\Downloads\acid-rain-ozone-depletion-global-warming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Tech\Downloads\acid-rain-ozone-depletion-global-warming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Tech\Downloads\acid-rain-ozone-depletion-global-warming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Tech\Downloads\acid-rain-ozone-depletion-global-warming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Tech\Downloads\acid-rain-ozone-depletion-global-warming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Tech\Downloads\acid-rain-ozone-depletion-global-warming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Tech\Downloads\acid-rain-ozone-depletion-global-warming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Tech\Downloads\acid-rain-ozone-depletion-global-warming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1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Tech\Downloads\acid-rain-ozone-depletion-global-warming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599"/>
            <a:ext cx="8610600" cy="640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global-warning-and-climate-change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Tech\Downloads\acid-rain-ozone-depletion-global-warming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Tech\Downloads\acid-rain-ozone-depletion-global-warming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Tech\Downloads\acid-rain-ozone-depletion-global-warming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Tech\Downloads\acid-rain-ozone-depletion-global-warming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915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Tech\Downloads\acid-rain-ozone-depletion-global-warming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599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Tech\Downloads\acid-rain-ozone-depletion-global-warming-4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Tech\Downloads\acid-rain-ozone-depletion-global-warming-4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1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Tech\Downloads\acid-rain-ozone-depletion-global-warming-4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Tech\Downloads\acid-rain-ozone-depletion-global-warming-4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Tech\Downloads\acid-rain-ozone-depletion-global-warming-4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global-warning-and-climate-change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Tech\Downloads\acid-rain-ozone-depletion-global-warming-4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Tech\Downloads\acid-rain-ozone-depletion-global-warming-4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1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Tech\Downloads\acid-rain-ozone-depletion-global-warming-5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Tech\Downloads\acid-rain-ozone-depletion-global-warming-5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5256"/>
            <a:ext cx="8610600" cy="6404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Tech\Downloads\acid-rain-ozone-depletion-global-warming-5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73" y="228600"/>
            <a:ext cx="8533127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Tech\Downloads\acid-rain-ozone-depletion-global-warming-5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646"/>
            <a:ext cx="8458200" cy="6325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Tech\Downloads\acid-rain-ozone-depletion-global-warming-5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global-warning-and-climate-change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global-warning-and-climate-change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91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global-warning-and-climate-change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global-warning-and-climate-change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On-screen Show (4:3)</PresentationFormat>
  <Paragraphs>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15</cp:revision>
  <dcterms:created xsi:type="dcterms:W3CDTF">2019-11-15T16:13:09Z</dcterms:created>
  <dcterms:modified xsi:type="dcterms:W3CDTF">2019-11-17T06:59:55Z</dcterms:modified>
</cp:coreProperties>
</file>